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Work Sans" panose="020B0604020202020204" charset="0"/>
      <p:regular r:id="rId20"/>
      <p:bold r:id="rId21"/>
      <p:italic r:id="rId22"/>
      <p:boldItalic r:id="rId23"/>
    </p:embeddedFont>
    <p:embeddedFont>
      <p:font typeface="Work Sans Light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gsvAqzcEfBxUZJ8gHrnsGY913q0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660"/>
  </p:normalViewPr>
  <p:slideViewPr>
    <p:cSldViewPr snapToGrid="0">
      <p:cViewPr varScale="1">
        <p:scale>
          <a:sx n="69" d="100"/>
          <a:sy n="69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11-29T03:40:01.247" idx="1">
    <p:pos x="10" y="10"/>
    <p:text/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ZOsr8hA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11-29T04:56:05.011" idx="2">
    <p:pos x="10" y="10"/>
    <p:text/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ZOsr8g8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1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zenhub.com/workspaces/hotel-valhalla-6734fc3f4dfe43001c9b9a38/boar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2.xml"/><Relationship Id="rId5" Type="http://schemas.openxmlformats.org/officeDocument/2006/relationships/image" Target="../media/image13.png"/><Relationship Id="rId4" Type="http://schemas.openxmlformats.org/officeDocument/2006/relationships/hyperlink" Target="https://github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/>
          <p:nvPr/>
        </p:nvSpPr>
        <p:spPr>
          <a:xfrm>
            <a:off x="1023131" y="3036748"/>
            <a:ext cx="771083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CO" sz="4800" b="1" i="0" u="none" strike="noStrike" cap="none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s-CO" sz="4800" b="1" dirty="0" smtClean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Tyrannus Suites.</a:t>
            </a:r>
            <a:endParaRPr sz="3600" b="1" i="0" u="none" strike="noStrike" cap="none" dirty="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b="1">
                <a:solidFill>
                  <a:schemeClr val="lt1"/>
                </a:solidFill>
              </a:rPr>
              <a:t>Historias de Usuario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2289382" y="1695100"/>
            <a:ext cx="750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900" y="1804975"/>
            <a:ext cx="9845351" cy="46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b="1">
                <a:solidFill>
                  <a:schemeClr val="lt1"/>
                </a:solidFill>
              </a:rPr>
              <a:t>Historias de Usuario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2566941" y="1436044"/>
            <a:ext cx="73420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150" y="1700975"/>
            <a:ext cx="9185749" cy="474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SCRUM 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349150" y="6224300"/>
            <a:ext cx="7078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https://app.zenhub.com/workspaces/hotel-valhalla-6734fc3f4dfe43001c9b9a38/board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8931018" y="6224299"/>
            <a:ext cx="274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https://github.com/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3425" y="1588450"/>
            <a:ext cx="10011151" cy="448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9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3573514" y="1235340"/>
            <a:ext cx="504497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Integrantes</a:t>
            </a:r>
            <a:endParaRPr sz="7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6" name="Google Shape;106;p2"/>
          <p:cNvCxnSpPr/>
          <p:nvPr/>
        </p:nvCxnSpPr>
        <p:spPr>
          <a:xfrm>
            <a:off x="5101290" y="2674820"/>
            <a:ext cx="1736203" cy="0"/>
          </a:xfrm>
          <a:prstGeom prst="straightConnector1">
            <a:avLst/>
          </a:prstGeom>
          <a:noFill/>
          <a:ln w="952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7" name="Google Shape;107;p2"/>
          <p:cNvSpPr txBox="1"/>
          <p:nvPr/>
        </p:nvSpPr>
        <p:spPr>
          <a:xfrm>
            <a:off x="3915507" y="3213704"/>
            <a:ext cx="41079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Gaes N° 3 :</a:t>
            </a:r>
            <a:br>
              <a:rPr lang="es-CO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YEIMI ALEXANDRA TRIANA ALVAREZ</a:t>
            </a:r>
            <a:br>
              <a:rPr lang="es-CO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BRONIO RAFAEL LARA MARRUGO</a:t>
            </a:r>
            <a:br>
              <a:rPr lang="es-CO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JEISSON EDUARDO AGUIRRE BAUTISTA</a:t>
            </a:r>
            <a:br>
              <a:rPr lang="es-CO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DAVID ESTEBAN </a:t>
            </a: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GUTIÉRREZ</a:t>
            </a:r>
            <a:r>
              <a:rPr lang="es-CO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GÓMEZ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>
            <a:spLocks noGrp="1"/>
          </p:cNvSpPr>
          <p:nvPr>
            <p:ph type="title"/>
          </p:nvPr>
        </p:nvSpPr>
        <p:spPr>
          <a:xfrm>
            <a:off x="490086" y="19513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4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1462837" y="2426660"/>
            <a:ext cx="4285049" cy="342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 smtClean="0">
                <a:latin typeface="+mn-lt"/>
                <a:cs typeface="Times New Roman"/>
                <a:sym typeface="Times New Roman"/>
              </a:rPr>
              <a:t>Sabemos que la gran mayoría de los hoteles con los que nos topamos, manejan sistemas desactualizados y rústicos, lo cual lleva a la perdida de reservas o atención al cliente deficiente.</a:t>
            </a:r>
            <a:endParaRPr sz="2400" dirty="0">
              <a:latin typeface="+mn-l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CO" sz="18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18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eliminar opiniones negativas 20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520" y="242666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b="1">
                <a:solidFill>
                  <a:schemeClr val="lt1"/>
                </a:solidFill>
              </a:rPr>
              <a:t>Justificación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2059638" y="2121877"/>
            <a:ext cx="3523744" cy="4044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smtClean="0">
                <a:latin typeface="+mn-lt"/>
                <a:ea typeface="Calibri"/>
                <a:cs typeface="Calibri"/>
                <a:sym typeface="Calibri"/>
              </a:rPr>
              <a:t>El implementar un software para la gestión de reservas en un hotel es una necesidad para cualquier establecimiento en la industria hotelera ya que esto mejora su eficiencia y calidad de servicio. </a:t>
            </a:r>
            <a:endParaRPr lang="es-ES" sz="2400" dirty="0"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Eficiencia De Mejora De Procesos Para Aumentar La Estrategia De Gestión De  La Productividad Aumentando La Calidad Del Rendimiento Ilustración del  Vector - Ilustración de meta, crecimiento: 272069059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39A9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289" y="2244436"/>
            <a:ext cx="4464339" cy="34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403236" y="786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4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072709" y="2646219"/>
            <a:ext cx="35883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Crear un software de reservas para un hotel que sea amigable y fácil de usar, que mejore la experiencia del cliente y la eficiencia del hotel.</a:t>
            </a:r>
            <a:endParaRPr lang="en-US" sz="2400" dirty="0"/>
          </a:p>
        </p:txBody>
      </p:sp>
      <p:pic>
        <p:nvPicPr>
          <p:cNvPr id="3074" name="Picture 2" descr="Cómo mejorar la experiencia del cliente?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39A9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563" y="2646219"/>
            <a:ext cx="5715000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518268" y="138184"/>
            <a:ext cx="10509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4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734290" y="2840182"/>
            <a:ext cx="55279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Mejorar la gestión  de reservas.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Mejorar la experiencia del cliente.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Mejorar la toma de decisiones.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Incrementar la eficiencia del personal del hotel.</a:t>
            </a:r>
            <a:endParaRPr lang="en-US" sz="2400" dirty="0"/>
          </a:p>
        </p:txBody>
      </p:sp>
      <p:pic>
        <p:nvPicPr>
          <p:cNvPr id="4098" name="Picture 2" descr="Objetivos generales y específicos | Grandes Pymes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39A9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745" y="2361238"/>
            <a:ext cx="4769139" cy="289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/>
        </p:nvSpPr>
        <p:spPr>
          <a:xfrm>
            <a:off x="2411506" y="2228671"/>
            <a:ext cx="716019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4000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Ingeniería del Software I</a:t>
            </a:r>
            <a:endParaRPr sz="4000" b="1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38" name="Google Shape;138;p25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w="952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9" name="Google Shape;139;p25"/>
          <p:cNvSpPr txBox="1"/>
          <p:nvPr/>
        </p:nvSpPr>
        <p:spPr>
          <a:xfrm>
            <a:off x="4168816" y="3463724"/>
            <a:ext cx="385436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b="1">
                <a:solidFill>
                  <a:schemeClr val="lt1"/>
                </a:solidFill>
              </a:rPr>
              <a:t>Diagrama de Procesos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4037428" y="1520624"/>
            <a:ext cx="627419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7"/>
          <p:cNvPicPr preferRelativeResize="0"/>
          <p:nvPr/>
        </p:nvPicPr>
        <p:blipFill rotWithShape="1">
          <a:blip r:embed="rId3">
            <a:alphaModFix/>
          </a:blip>
          <a:srcRect l="5021" t="4900" r="533"/>
          <a:stretch/>
        </p:blipFill>
        <p:spPr>
          <a:xfrm>
            <a:off x="554182" y="1828401"/>
            <a:ext cx="11111346" cy="475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b="1">
                <a:solidFill>
                  <a:schemeClr val="lt1"/>
                </a:solidFill>
              </a:rPr>
              <a:t>Casos de Uso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804897" y="1436187"/>
            <a:ext cx="734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75" y="1610575"/>
            <a:ext cx="11400624" cy="47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166</Words>
  <Application>Microsoft Office PowerPoint</Application>
  <PresentationFormat>Panorámica</PresentationFormat>
  <Paragraphs>27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Calibri</vt:lpstr>
      <vt:lpstr>Work Sans</vt:lpstr>
      <vt:lpstr>Arial</vt:lpstr>
      <vt:lpstr>Times New Roman</vt:lpstr>
      <vt:lpstr>Work Sans Light</vt:lpstr>
      <vt:lpstr>Tema de Office</vt:lpstr>
      <vt:lpstr>Presentación de PowerPoint</vt:lpstr>
      <vt:lpstr>Presentación de PowerPoint</vt:lpstr>
      <vt:lpstr>Planteamiento del Problema</vt:lpstr>
      <vt:lpstr>Justificación</vt:lpstr>
      <vt:lpstr>Objetivo General</vt:lpstr>
      <vt:lpstr>Objetivos Específicos</vt:lpstr>
      <vt:lpstr>Presentación de PowerPoint</vt:lpstr>
      <vt:lpstr>Diagrama de Procesos</vt:lpstr>
      <vt:lpstr>Casos de Uso</vt:lpstr>
      <vt:lpstr>Historias de Usuario</vt:lpstr>
      <vt:lpstr>Historias de Usuario</vt:lpstr>
      <vt:lpstr>SCRUM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Aprendiz</dc:creator>
  <cp:lastModifiedBy>ELBRO</cp:lastModifiedBy>
  <cp:revision>6</cp:revision>
  <dcterms:modified xsi:type="dcterms:W3CDTF">2024-12-02T04:05:50Z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0x0101009C160BF63992044A99946E4B9FF8A5D5</vt:lpwstr>
  </property>
</Properties>
</file>